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800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786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58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7530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999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59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3853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67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595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74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6095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59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507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235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89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56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D274-0732-4CE5-A526-B222C537AB42}" type="datetimeFigureOut">
              <a:rPr lang="hr-HR" smtClean="0"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279049-1D0B-401D-9AB3-8386592CDD9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571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Micro:bit pametna kasica prasica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dirty="0" smtClean="0"/>
              <a:t>Mentor: Roman Rubčić		</a:t>
            </a:r>
          </a:p>
          <a:p>
            <a:r>
              <a:rPr lang="hr-HR" dirty="0" smtClean="0"/>
              <a:t>Učenici: Mihael Orak, Lovro Klarić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04" y="419548"/>
            <a:ext cx="4620075" cy="256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3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Pametna kasica koja prepoznaje kovanice i novčanice, te ih automatski zbraja.</a:t>
            </a:r>
            <a:br>
              <a:rPr lang="hr-HR" sz="2800" dirty="0"/>
            </a:br>
            <a:endParaRPr lang="hr-H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50" y="2133600"/>
            <a:ext cx="5488526" cy="37782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5" y="1486976"/>
            <a:ext cx="1263155" cy="70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4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99" y="624110"/>
            <a:ext cx="6083113" cy="52871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422" y="525255"/>
            <a:ext cx="3773931" cy="5892020"/>
          </a:xfrm>
        </p:spPr>
        <p:txBody>
          <a:bodyPr numCol="2">
            <a:normAutofit fontScale="47500" lnSpcReduction="20000"/>
          </a:bodyPr>
          <a:lstStyle/>
          <a:p>
            <a:r>
              <a:rPr lang="hr-HR" dirty="0"/>
              <a:t>Potrebno:</a:t>
            </a:r>
          </a:p>
          <a:p>
            <a:r>
              <a:rPr lang="hr-HR" dirty="0"/>
              <a:t>1. micro:bit 3 komada</a:t>
            </a:r>
          </a:p>
          <a:p>
            <a:r>
              <a:rPr lang="hr-HR" dirty="0"/>
              <a:t>2. plastična kutija 21x14x12cm s poklopcem (pričvršćenim za jednu stranu kutije) 1kom </a:t>
            </a:r>
          </a:p>
          <a:p>
            <a:r>
              <a:rPr lang="hr-HR" dirty="0"/>
              <a:t>3. kutni konektor za micro:bit 1 kom</a:t>
            </a:r>
          </a:p>
          <a:p>
            <a:r>
              <a:rPr lang="hr-HR" dirty="0"/>
              <a:t>4. linijski linearni promjenjivi otpornik 100k Oma 2 kom</a:t>
            </a:r>
          </a:p>
          <a:p>
            <a:r>
              <a:rPr lang="hr-HR" dirty="0"/>
              <a:t>5. Tower Pro SG90 analogni servo motor 1 kom</a:t>
            </a:r>
          </a:p>
          <a:p>
            <a:r>
              <a:rPr lang="hr-HR" dirty="0"/>
              <a:t>6. kućište za baterije 2xAAA sa sklopkom i žicama 2 kom</a:t>
            </a:r>
          </a:p>
          <a:p>
            <a:r>
              <a:rPr lang="hr-HR" dirty="0"/>
              <a:t>7. kućište za baterije 3xAAA sa sklopkom i žicama 1 kom</a:t>
            </a:r>
          </a:p>
          <a:p>
            <a:r>
              <a:rPr lang="hr-HR" dirty="0"/>
              <a:t>8. gumica</a:t>
            </a:r>
          </a:p>
          <a:p>
            <a:r>
              <a:rPr lang="hr-HR" dirty="0"/>
              <a:t>9. metalna podloška promjera 22mm s rupom 5mm 1 </a:t>
            </a:r>
            <a:r>
              <a:rPr lang="hr-HR" dirty="0" smtClean="0"/>
              <a:t>kom</a:t>
            </a:r>
            <a:br>
              <a:rPr lang="hr-HR" dirty="0" smtClean="0"/>
            </a:br>
            <a:endParaRPr lang="hr-HR" dirty="0"/>
          </a:p>
          <a:p>
            <a:r>
              <a:rPr lang="hr-HR" dirty="0"/>
              <a:t>10. šarafi (za pričvrstiti linijski otpornik - veličina ovisi o vrsti otpornika) 4 kom</a:t>
            </a:r>
          </a:p>
          <a:p>
            <a:r>
              <a:rPr lang="hr-HR" dirty="0"/>
              <a:t>11. šaraf 22x2,5mm i matica 1 kom</a:t>
            </a:r>
          </a:p>
          <a:p>
            <a:r>
              <a:rPr lang="hr-HR" dirty="0"/>
              <a:t>12. šaraf 12x3.5mm, matica i plastična podloška  2 kom</a:t>
            </a:r>
          </a:p>
          <a:p>
            <a:r>
              <a:rPr lang="hr-HR" dirty="0"/>
              <a:t>13. mala eksperimentalna pločica 1 kom</a:t>
            </a:r>
          </a:p>
          <a:p>
            <a:r>
              <a:rPr lang="hr-HR" dirty="0"/>
              <a:t>14. led diode 5mm: bijela, crvena, zelena po 1 kom</a:t>
            </a:r>
          </a:p>
          <a:p>
            <a:r>
              <a:rPr lang="hr-HR" dirty="0"/>
              <a:t>15. fotootpornik 1kom</a:t>
            </a:r>
          </a:p>
          <a:p>
            <a:r>
              <a:rPr lang="hr-HR" dirty="0"/>
              <a:t>16. PVC kanalica bez poklopca 10x11mm duljine (odrezano) 2cm  1kom</a:t>
            </a:r>
          </a:p>
          <a:p>
            <a:r>
              <a:rPr lang="hr-HR" dirty="0"/>
              <a:t>17. PVC cijev vanjski promjer 8mm, unutarnji promjer 5mm, duljine (odrezano) 2cm  1kom</a:t>
            </a:r>
          </a:p>
          <a:p>
            <a:r>
              <a:rPr lang="hr-HR" dirty="0"/>
              <a:t>18. pleksiglas debljine 2mm</a:t>
            </a:r>
          </a:p>
          <a:p>
            <a:r>
              <a:rPr lang="hr-HR" dirty="0"/>
              <a:t>19. manja kabelska vezica 2 kom</a:t>
            </a:r>
          </a:p>
          <a:p>
            <a:r>
              <a:rPr lang="hr-HR" dirty="0"/>
              <a:t>20. M-M/M-Ž kablići više komada</a:t>
            </a:r>
          </a:p>
          <a:p>
            <a:r>
              <a:rPr lang="hr-HR" dirty="0"/>
              <a:t>21. slika ljubimca po želji (npr. Luna) - ispisana na pisaču ili ručno nacrtana</a:t>
            </a:r>
          </a:p>
          <a:p>
            <a:r>
              <a:rPr lang="hr-HR" dirty="0"/>
              <a:t>22. karton</a:t>
            </a:r>
          </a:p>
          <a:p>
            <a:r>
              <a:rPr lang="hr-HR" dirty="0"/>
              <a:t>23. ljepilo za papir</a:t>
            </a:r>
          </a:p>
          <a:p>
            <a:r>
              <a:rPr lang="hr-HR" dirty="0"/>
              <a:t>24. zvučnik</a:t>
            </a:r>
          </a:p>
          <a:p>
            <a:r>
              <a:rPr lang="hr-HR" dirty="0"/>
              <a:t>25. akrilna boja i kist</a:t>
            </a:r>
          </a:p>
          <a:p>
            <a:r>
              <a:rPr lang="hr-HR" dirty="0"/>
              <a:t>26. vodootporni flomaster (ili računalo i pisač) za izradu oznaka po kasici</a:t>
            </a:r>
          </a:p>
          <a:p>
            <a:r>
              <a:rPr lang="hr-HR" dirty="0"/>
              <a:t>27. škare za papir</a:t>
            </a:r>
          </a:p>
          <a:p>
            <a:r>
              <a:rPr lang="hr-HR" dirty="0"/>
              <a:t>28. pištolj za vruće lijepljenja</a:t>
            </a:r>
          </a:p>
          <a:p>
            <a:r>
              <a:rPr lang="hr-HR" dirty="0"/>
              <a:t>29. aku bušilica i svrdla raznih promjera</a:t>
            </a:r>
          </a:p>
          <a:p>
            <a:r>
              <a:rPr lang="hr-HR" dirty="0"/>
              <a:t>30. skalpel, kliješta i drugi alat po potrebi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5" y="1486976"/>
            <a:ext cx="1263155" cy="70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9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41" y="623888"/>
            <a:ext cx="4326143" cy="52879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5" y="1486976"/>
            <a:ext cx="1263155" cy="70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9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94" y="623888"/>
            <a:ext cx="5770238" cy="528796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5" y="1486976"/>
            <a:ext cx="1263155" cy="70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6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33" y="5262014"/>
            <a:ext cx="10927963" cy="586852"/>
          </a:xfrm>
        </p:spPr>
        <p:txBody>
          <a:bodyPr>
            <a:normAutofit/>
          </a:bodyPr>
          <a:lstStyle/>
          <a:p>
            <a:r>
              <a:rPr lang="hr-HR" sz="2400" dirty="0"/>
              <a:t>http://izradi.croatianmakers.hr/project/microbit-pametna-kasica-os-iver/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26" y="1498156"/>
            <a:ext cx="4848473" cy="3337643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mtClean="0"/>
              <a:t>Hvala na pažnji!</a:t>
            </a:r>
            <a:endParaRPr lang="hr-HR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57" y="2331215"/>
            <a:ext cx="3084912" cy="17127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592925" y="5848866"/>
            <a:ext cx="8911687" cy="4262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dirty="0" smtClean="0"/>
              <a:t>Roman Rubčić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66601627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</TotalTime>
  <Words>119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Wisp</vt:lpstr>
      <vt:lpstr>Micro:bit pametna kasica prasica</vt:lpstr>
      <vt:lpstr>Pametna kasica koja prepoznaje kovanice i novčanice, te ih automatski zbraja. </vt:lpstr>
      <vt:lpstr>PowerPoint Presentation</vt:lpstr>
      <vt:lpstr>PowerPoint Presentation</vt:lpstr>
      <vt:lpstr>PowerPoint Presentation</vt:lpstr>
      <vt:lpstr>http://izradi.croatianmakers.hr/project/microbit-pametna-kasica-os-iver/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Micro:bit pametna kasica prasica</dc:title>
  <dc:creator>Miyazaki</dc:creator>
  <cp:lastModifiedBy>Miyazaki</cp:lastModifiedBy>
  <cp:revision>8</cp:revision>
  <dcterms:created xsi:type="dcterms:W3CDTF">2017-10-18T20:08:56Z</dcterms:created>
  <dcterms:modified xsi:type="dcterms:W3CDTF">2017-10-18T23:57:03Z</dcterms:modified>
</cp:coreProperties>
</file>